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ec50d270b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ec50d27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ec50d270b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ec50d270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e09f54b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e09f54b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de1c0a7ba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de1c0a7b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de1c0a7ba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de1c0a7ba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ec50d270b_1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ec50d270b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8.png"/><Relationship Id="rId5" Type="http://schemas.openxmlformats.org/officeDocument/2006/relationships/image" Target="../media/image7.jpg"/><Relationship Id="rId6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184575"/>
            <a:ext cx="8222100" cy="307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Musician Ballot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#Music-On-The-BlockChain</a:t>
            </a:r>
            <a:endParaRPr/>
          </a:p>
        </p:txBody>
      </p:sp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2750" y="141099"/>
            <a:ext cx="1711026" cy="171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4294967295" type="body"/>
          </p:nvPr>
        </p:nvSpPr>
        <p:spPr>
          <a:xfrm>
            <a:off x="1307925" y="3641648"/>
            <a:ext cx="2177400" cy="13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Engineer with experience in building AI applications and newly expanded skill-set in blockchain</a:t>
            </a:r>
            <a:endParaRPr sz="1400"/>
          </a:p>
        </p:txBody>
      </p:sp>
      <p:sp>
        <p:nvSpPr>
          <p:cNvPr id="92" name="Google Shape;92;p14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lt1"/>
                </a:solidFill>
              </a:rPr>
              <a:t>The Team</a:t>
            </a:r>
            <a:endParaRPr b="1" sz="4200">
              <a:solidFill>
                <a:schemeClr val="lt1"/>
              </a:solidFill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14076" l="0" r="0" t="14069"/>
          <a:stretch/>
        </p:blipFill>
        <p:spPr>
          <a:xfrm>
            <a:off x="1574463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>
            <p:ph idx="4294967295" type="body"/>
          </p:nvPr>
        </p:nvSpPr>
        <p:spPr>
          <a:xfrm>
            <a:off x="130795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Roland Ferrao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96" name="Google Shape;96;p14"/>
          <p:cNvCxnSpPr/>
          <p:nvPr/>
        </p:nvCxnSpPr>
        <p:spPr>
          <a:xfrm>
            <a:off x="23373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Corporate headshot of a man" id="97" name="Google Shape;97;p14"/>
          <p:cNvPicPr preferRelativeResize="0"/>
          <p:nvPr/>
        </p:nvPicPr>
        <p:blipFill rotWithShape="1">
          <a:blip r:embed="rId4">
            <a:alphaModFix/>
          </a:blip>
          <a:srcRect b="138290" l="100000" r="-100000" t="-138290"/>
          <a:stretch/>
        </p:blipFill>
        <p:spPr>
          <a:xfrm>
            <a:off x="3792421" y="132237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>
            <p:ph idx="4294967295" type="body"/>
          </p:nvPr>
        </p:nvSpPr>
        <p:spPr>
          <a:xfrm>
            <a:off x="3517559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Armen Arsenyan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99" name="Google Shape;99;p14"/>
          <p:cNvCxnSpPr/>
          <p:nvPr/>
        </p:nvCxnSpPr>
        <p:spPr>
          <a:xfrm>
            <a:off x="4547000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0" name="Google Shape;100;p14"/>
          <p:cNvSpPr txBox="1"/>
          <p:nvPr>
            <p:ph idx="4294967295" type="body"/>
          </p:nvPr>
        </p:nvSpPr>
        <p:spPr>
          <a:xfrm>
            <a:off x="351754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Advanced architect of smart contracts built on blockchain applications</a:t>
            </a:r>
            <a:endParaRPr sz="1400"/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5">
            <a:alphaModFix/>
          </a:blip>
          <a:srcRect b="34579" l="0" r="0" t="1194"/>
          <a:stretch/>
        </p:blipFill>
        <p:spPr>
          <a:xfrm>
            <a:off x="6238979" y="132221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>
            <p:ph idx="4294967295" type="body"/>
          </p:nvPr>
        </p:nvSpPr>
        <p:spPr>
          <a:xfrm>
            <a:off x="595578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Jennifer Rionda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03" name="Google Shape;103;p14"/>
          <p:cNvCxnSpPr/>
          <p:nvPr/>
        </p:nvCxnSpPr>
        <p:spPr>
          <a:xfrm>
            <a:off x="70018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" name="Google Shape;104;p14"/>
          <p:cNvSpPr txBox="1"/>
          <p:nvPr>
            <p:ph idx="4294967295" type="body"/>
          </p:nvPr>
        </p:nvSpPr>
        <p:spPr>
          <a:xfrm>
            <a:off x="5955769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Professional storyteller, amateur user experience designer and blockchain engineer</a:t>
            </a:r>
            <a:endParaRPr sz="1400"/>
          </a:p>
        </p:txBody>
      </p:sp>
      <p:pic>
        <p:nvPicPr>
          <p:cNvPr id="105" name="Google Shape;105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60288" y="1368050"/>
            <a:ext cx="1644300" cy="1644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/>
          <p:nvPr>
            <p:ph type="title"/>
          </p:nvPr>
        </p:nvSpPr>
        <p:spPr>
          <a:xfrm>
            <a:off x="490250" y="450150"/>
            <a:ext cx="5127300" cy="43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The Music Ballot (MB) App</a:t>
            </a:r>
            <a:r>
              <a:rPr b="1" lang="en" sz="4200"/>
              <a:t> 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Is a decentralized application built on the Ethereum blockchain that allows users to vote on their favorite musician from a predefined list</a:t>
            </a:r>
            <a:endParaRPr sz="3400"/>
          </a:p>
        </p:txBody>
      </p:sp>
      <p:pic>
        <p:nvPicPr>
          <p:cNvPr id="111" name="Google Shape;11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9900" y="697450"/>
            <a:ext cx="2967675" cy="395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75" y="162725"/>
            <a:ext cx="8795525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>
            <p:ph idx="4294967295" type="title"/>
          </p:nvPr>
        </p:nvSpPr>
        <p:spPr>
          <a:xfrm>
            <a:off x="535775" y="559750"/>
            <a:ext cx="7939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4200"/>
              <a:t>The voting transaction</a:t>
            </a:r>
            <a:endParaRPr b="1" sz="4200"/>
          </a:p>
        </p:txBody>
      </p:sp>
      <p:grpSp>
        <p:nvGrpSpPr>
          <p:cNvPr id="118" name="Google Shape;118;p16"/>
          <p:cNvGrpSpPr/>
          <p:nvPr/>
        </p:nvGrpSpPr>
        <p:grpSpPr>
          <a:xfrm>
            <a:off x="5496528" y="1467064"/>
            <a:ext cx="2519334" cy="3100979"/>
            <a:chOff x="875664" y="1449650"/>
            <a:chExt cx="2268036" cy="2773436"/>
          </a:xfrm>
        </p:grpSpPr>
        <p:sp>
          <p:nvSpPr>
            <p:cNvPr id="119" name="Google Shape;119;p16"/>
            <p:cNvSpPr/>
            <p:nvPr/>
          </p:nvSpPr>
          <p:spPr>
            <a:xfrm>
              <a:off x="885600" y="1909667"/>
              <a:ext cx="2258100" cy="418200"/>
            </a:xfrm>
            <a:prstGeom prst="can">
              <a:avLst>
                <a:gd fmla="val 25000" name="adj"/>
              </a:avLst>
            </a:prstGeom>
            <a:solidFill>
              <a:srgbClr val="351C75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MetaMask (Wallet)</a:t>
              </a:r>
              <a:endParaRPr>
                <a:solidFill>
                  <a:srgbClr val="FFFFFF"/>
                </a:solidFill>
              </a:endParaRPr>
            </a:p>
          </p:txBody>
        </p:sp>
        <p:grpSp>
          <p:nvGrpSpPr>
            <p:cNvPr id="120" name="Google Shape;120;p16"/>
            <p:cNvGrpSpPr/>
            <p:nvPr/>
          </p:nvGrpSpPr>
          <p:grpSpPr>
            <a:xfrm>
              <a:off x="875664" y="1449650"/>
              <a:ext cx="2268036" cy="2773436"/>
              <a:chOff x="875664" y="1449650"/>
              <a:chExt cx="2268036" cy="2773436"/>
            </a:xfrm>
          </p:grpSpPr>
          <p:sp>
            <p:nvSpPr>
              <p:cNvPr id="121" name="Google Shape;121;p16"/>
              <p:cNvSpPr/>
              <p:nvPr/>
            </p:nvSpPr>
            <p:spPr>
              <a:xfrm>
                <a:off x="885600" y="1449650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Java/CSS/HTML/web3.js (UI)</a:t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22" name="Google Shape;122;p16"/>
              <p:cNvSpPr/>
              <p:nvPr/>
            </p:nvSpPr>
            <p:spPr>
              <a:xfrm>
                <a:off x="885600" y="2362650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Ethereum (Blockchain)</a:t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885600" y="2836575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Truffle (Dev Environment)</a:t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875664" y="3310500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Solidity (Contract Language)</a:t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25" name="Google Shape;125;p16"/>
              <p:cNvSpPr/>
              <p:nvPr/>
            </p:nvSpPr>
            <p:spPr>
              <a:xfrm>
                <a:off x="885589" y="3804886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Rinkeby (Network)</a:t>
                </a:r>
                <a:endParaRPr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26" name="Google Shape;126;p16"/>
          <p:cNvSpPr txBox="1"/>
          <p:nvPr>
            <p:ph idx="4294967295" type="title"/>
          </p:nvPr>
        </p:nvSpPr>
        <p:spPr>
          <a:xfrm>
            <a:off x="611975" y="1402775"/>
            <a:ext cx="4320300" cy="25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400"/>
              <a:t>I</a:t>
            </a:r>
            <a:r>
              <a:rPr lang="en" sz="3400"/>
              <a:t>s registered on the blockchain using the Rinkeby testnet and MetaMask wallet</a:t>
            </a:r>
            <a:endParaRPr sz="3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>
            <p:ph type="title"/>
          </p:nvPr>
        </p:nvSpPr>
        <p:spPr>
          <a:xfrm>
            <a:off x="251425" y="527525"/>
            <a:ext cx="4386900" cy="417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How to use the app</a:t>
            </a:r>
            <a:endParaRPr b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Create an account in MetaMask on the Rinkeby network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Obtain ether on the Rinkeby network via the test faucet using a social network account OR phone a friend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Access the Musician Ballot app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Review the pre-selected list of best Musicians of all time and cast your vote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Confirm your vote was captured</a:t>
            </a:r>
            <a:endParaRPr sz="2000"/>
          </a:p>
        </p:txBody>
      </p:sp>
      <p:pic>
        <p:nvPicPr>
          <p:cNvPr id="132" name="Google Shape;13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2950" y="411150"/>
            <a:ext cx="2847151" cy="462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 txBox="1"/>
          <p:nvPr>
            <p:ph type="title"/>
          </p:nvPr>
        </p:nvSpPr>
        <p:spPr>
          <a:xfrm>
            <a:off x="383375" y="407350"/>
            <a:ext cx="38370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Key benefits </a:t>
            </a:r>
            <a:endParaRPr b="1"/>
          </a:p>
        </p:txBody>
      </p:sp>
      <p:sp>
        <p:nvSpPr>
          <p:cNvPr id="138" name="Google Shape;138;p18"/>
          <p:cNvSpPr txBox="1"/>
          <p:nvPr>
            <p:ph idx="2" type="body"/>
          </p:nvPr>
        </p:nvSpPr>
        <p:spPr>
          <a:xfrm>
            <a:off x="4939575" y="1219200"/>
            <a:ext cx="3837000" cy="30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400">
                <a:solidFill>
                  <a:srgbClr val="FFFFFF"/>
                </a:solidFill>
              </a:rPr>
              <a:t>Connected to a simple and intuitive user interface</a:t>
            </a:r>
            <a:endParaRPr sz="3400">
              <a:solidFill>
                <a:srgbClr val="000000"/>
              </a:solidFill>
            </a:endParaRPr>
          </a:p>
        </p:txBody>
      </p:sp>
      <p:sp>
        <p:nvSpPr>
          <p:cNvPr id="139" name="Google Shape;139;p18"/>
          <p:cNvSpPr txBox="1"/>
          <p:nvPr>
            <p:ph idx="2" type="body"/>
          </p:nvPr>
        </p:nvSpPr>
        <p:spPr>
          <a:xfrm>
            <a:off x="381425" y="1219200"/>
            <a:ext cx="3503700" cy="32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Secure method to capture votes with broad application (e.g., electoral voting). 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No </a:t>
            </a:r>
            <a:r>
              <a:rPr lang="en" sz="2400">
                <a:solidFill>
                  <a:schemeClr val="dk1"/>
                </a:solidFill>
              </a:rPr>
              <a:t>duplication</a:t>
            </a:r>
            <a:r>
              <a:rPr lang="en" sz="2400">
                <a:solidFill>
                  <a:schemeClr val="dk1"/>
                </a:solidFill>
              </a:rPr>
              <a:t> or deletion of votes for a unique address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idx="2" type="body"/>
          </p:nvPr>
        </p:nvSpPr>
        <p:spPr>
          <a:xfrm>
            <a:off x="381425" y="1219200"/>
            <a:ext cx="3967500" cy="29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Resources  engineered their solution on Solidity 0.4 so a bit of a learning curve</a:t>
            </a:r>
            <a:endParaRPr sz="3000">
              <a:solidFill>
                <a:srgbClr val="000000"/>
              </a:solidFill>
            </a:endParaRPr>
          </a:p>
        </p:txBody>
      </p:sp>
      <p:sp>
        <p:nvSpPr>
          <p:cNvPr id="145" name="Google Shape;145;p19"/>
          <p:cNvSpPr txBox="1"/>
          <p:nvPr>
            <p:ph type="title"/>
          </p:nvPr>
        </p:nvSpPr>
        <p:spPr>
          <a:xfrm>
            <a:off x="383375" y="331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Challenges </a:t>
            </a:r>
            <a:endParaRPr b="1"/>
          </a:p>
        </p:txBody>
      </p:sp>
      <p:sp>
        <p:nvSpPr>
          <p:cNvPr id="146" name="Google Shape;146;p19"/>
          <p:cNvSpPr txBox="1"/>
          <p:nvPr>
            <p:ph idx="2" type="body"/>
          </p:nvPr>
        </p:nvSpPr>
        <p:spPr>
          <a:xfrm>
            <a:off x="4939575" y="1219200"/>
            <a:ext cx="3837000" cy="32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Learning curve for the Truffle suite, which allows you to develop locally, over Remix which is in browser testing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R</a:t>
            </a:r>
            <a:endParaRPr sz="3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490250" y="450150"/>
            <a:ext cx="8435700" cy="373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Now let’s test the app!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2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Open Metamask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Switch to the Rinkeby Network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Confirm you have received Ether from the team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Click on link: https://musicians-ballot-app.netlify.com/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Vote on your favorite musician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